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554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AC454-9D0E-4395-A19D-A34B24EF7586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A00D-E1AE-4E54-B746-E980AC1C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55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AC454-9D0E-4395-A19D-A34B24EF7586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A00D-E1AE-4E54-B746-E980AC1C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5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AC454-9D0E-4395-A19D-A34B24EF7586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A00D-E1AE-4E54-B746-E980AC1C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7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AC454-9D0E-4395-A19D-A34B24EF7586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A00D-E1AE-4E54-B746-E980AC1C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90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AC454-9D0E-4395-A19D-A34B24EF7586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A00D-E1AE-4E54-B746-E980AC1C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8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AC454-9D0E-4395-A19D-A34B24EF7586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A00D-E1AE-4E54-B746-E980AC1C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9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AC454-9D0E-4395-A19D-A34B24EF7586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A00D-E1AE-4E54-B746-E980AC1C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9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AC454-9D0E-4395-A19D-A34B24EF7586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A00D-E1AE-4E54-B746-E980AC1C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1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AC454-9D0E-4395-A19D-A34B24EF7586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A00D-E1AE-4E54-B746-E980AC1C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AC454-9D0E-4395-A19D-A34B24EF7586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A00D-E1AE-4E54-B746-E980AC1C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08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AC454-9D0E-4395-A19D-A34B24EF7586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A00D-E1AE-4E54-B746-E980AC1C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1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AC454-9D0E-4395-A19D-A34B24EF7586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2A00D-E1AE-4E54-B746-E980AC1C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8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676400"/>
            <a:ext cx="6172200" cy="609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6172200" cy="1524000"/>
          </a:xfrm>
        </p:spPr>
        <p:txBody>
          <a:bodyPr/>
          <a:lstStyle/>
          <a:p>
            <a:r>
              <a:rPr lang="en-US" dirty="0">
                <a:latin typeface="AR BERKLEY" panose="02000000000000000000" pitchFamily="2" charset="0"/>
              </a:rPr>
              <a:t>2</a:t>
            </a:r>
            <a:r>
              <a:rPr lang="en-US" baseline="30000" dirty="0">
                <a:latin typeface="AR BERKLEY" panose="02000000000000000000" pitchFamily="2" charset="0"/>
              </a:rPr>
              <a:t>nd</a:t>
            </a:r>
            <a:r>
              <a:rPr lang="en-US" dirty="0">
                <a:latin typeface="AR BERKLEY" panose="02000000000000000000" pitchFamily="2" charset="0"/>
              </a:rPr>
              <a:t> Grade Highlights &amp; </a:t>
            </a:r>
            <a:br>
              <a:rPr lang="en-US" dirty="0">
                <a:latin typeface="AR BERKLEY" panose="02000000000000000000" pitchFamily="2" charset="0"/>
              </a:rPr>
            </a:br>
            <a:r>
              <a:rPr lang="en-US" dirty="0">
                <a:latin typeface="AR BERKLEY" panose="02000000000000000000" pitchFamily="2" charset="0"/>
              </a:rPr>
              <a:t>Important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6172200" cy="60346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/>
              <a:t>Halloween Carnival: October 27</a:t>
            </a:r>
            <a:r>
              <a:rPr lang="en-US" sz="1800" baseline="30000" dirty="0"/>
              <a:t>th</a:t>
            </a:r>
            <a:r>
              <a:rPr lang="en-US" sz="1800" dirty="0"/>
              <a:t> (12:30-2:30)</a:t>
            </a:r>
          </a:p>
          <a:p>
            <a:pPr marL="0" indent="0" algn="ctr">
              <a:buNone/>
            </a:pPr>
            <a:r>
              <a:rPr lang="en-US" sz="1800" dirty="0"/>
              <a:t>All Saints Mass &amp; Presentations: November 1</a:t>
            </a:r>
            <a:r>
              <a:rPr lang="en-US" sz="1800" baseline="30000" dirty="0"/>
              <a:t>st</a:t>
            </a:r>
            <a:r>
              <a:rPr lang="en-US" sz="1800" dirty="0"/>
              <a:t> (8:00am-11:50am) </a:t>
            </a:r>
          </a:p>
          <a:p>
            <a:pPr marL="0" indent="0" algn="ctr">
              <a:buNone/>
            </a:pPr>
            <a:r>
              <a:rPr lang="en-US" sz="1800" dirty="0"/>
              <a:t>Christmas Pageant: December 21</a:t>
            </a:r>
            <a:r>
              <a:rPr lang="en-US" sz="1800" baseline="30000" dirty="0"/>
              <a:t>st</a:t>
            </a:r>
            <a:r>
              <a:rPr lang="en-US" sz="1800" dirty="0"/>
              <a:t> (6:00pm)</a:t>
            </a:r>
          </a:p>
          <a:p>
            <a:pPr marL="0" indent="0" algn="ctr">
              <a:buNone/>
            </a:pPr>
            <a:r>
              <a:rPr lang="en-US" sz="1800" dirty="0"/>
              <a:t>Polar Express Party – December 22</a:t>
            </a:r>
            <a:r>
              <a:rPr lang="en-US" sz="1800" baseline="30000" dirty="0"/>
              <a:t>nd</a:t>
            </a:r>
            <a:r>
              <a:rPr lang="en-US" sz="1800" dirty="0"/>
              <a:t> (9:00am-12:00pm)</a:t>
            </a:r>
          </a:p>
          <a:p>
            <a:pPr marL="0" indent="0" algn="ctr">
              <a:buNone/>
            </a:pPr>
            <a:r>
              <a:rPr lang="en-US" sz="1800" dirty="0"/>
              <a:t>First Reconciliation (tentative date): January 11</a:t>
            </a:r>
            <a:r>
              <a:rPr lang="en-US" sz="1800" baseline="30000" dirty="0"/>
              <a:t>th</a:t>
            </a:r>
            <a:r>
              <a:rPr lang="en-US" sz="1800" dirty="0"/>
              <a:t> (6:30pm)</a:t>
            </a:r>
          </a:p>
          <a:p>
            <a:pPr marL="0" indent="0" algn="ctr">
              <a:buNone/>
            </a:pPr>
            <a:r>
              <a:rPr lang="en-US" sz="1800" dirty="0"/>
              <a:t>2</a:t>
            </a:r>
            <a:r>
              <a:rPr lang="en-US" sz="1800" baseline="30000" dirty="0"/>
              <a:t>nd</a:t>
            </a:r>
            <a:r>
              <a:rPr lang="en-US" sz="1800" dirty="0"/>
              <a:t> Grade Mass: January 12</a:t>
            </a:r>
            <a:r>
              <a:rPr lang="en-US" sz="1800" baseline="30000" dirty="0"/>
              <a:t>th</a:t>
            </a:r>
            <a:r>
              <a:rPr lang="en-US" sz="1800" dirty="0"/>
              <a:t> (8:00am) </a:t>
            </a:r>
          </a:p>
          <a:p>
            <a:pPr marL="0" indent="0" algn="ctr">
              <a:buNone/>
            </a:pPr>
            <a:r>
              <a:rPr lang="en-US" sz="1800" dirty="0"/>
              <a:t>Ellis Island Simulation: February 2</a:t>
            </a:r>
            <a:r>
              <a:rPr lang="en-US" sz="1800" baseline="30000" dirty="0"/>
              <a:t>nd</a:t>
            </a:r>
            <a:r>
              <a:rPr lang="en-US" sz="1800" dirty="0"/>
              <a:t> (10:00-12:00)</a:t>
            </a:r>
          </a:p>
          <a:p>
            <a:pPr marL="0" indent="0" algn="ctr">
              <a:buNone/>
            </a:pPr>
            <a:r>
              <a:rPr lang="en-US" sz="1800" dirty="0"/>
              <a:t>Valentine’s Day Baby Shower: February 14</a:t>
            </a:r>
            <a:r>
              <a:rPr lang="en-US" sz="1800" baseline="30000" dirty="0"/>
              <a:t>th</a:t>
            </a:r>
            <a:r>
              <a:rPr lang="en-US" sz="1800" dirty="0"/>
              <a:t> </a:t>
            </a:r>
          </a:p>
          <a:p>
            <a:pPr marL="0" indent="0" algn="ctr">
              <a:buNone/>
            </a:pPr>
            <a:r>
              <a:rPr lang="en-US" sz="1800" dirty="0"/>
              <a:t>2</a:t>
            </a:r>
            <a:r>
              <a:rPr lang="en-US" sz="1800" baseline="30000" dirty="0"/>
              <a:t>nd</a:t>
            </a:r>
            <a:r>
              <a:rPr lang="en-US" sz="1800" dirty="0"/>
              <a:t> Grade Mass: March 9</a:t>
            </a:r>
            <a:r>
              <a:rPr lang="en-US" sz="1800" baseline="30000" dirty="0"/>
              <a:t>th</a:t>
            </a:r>
            <a:r>
              <a:rPr lang="en-US" sz="1800" dirty="0"/>
              <a:t> (8:00am) </a:t>
            </a:r>
          </a:p>
          <a:p>
            <a:pPr marL="0" indent="0" algn="ctr">
              <a:buNone/>
            </a:pPr>
            <a:r>
              <a:rPr lang="en-US" sz="1800" dirty="0"/>
              <a:t>Zoo Field Trip: March 20</a:t>
            </a:r>
            <a:r>
              <a:rPr lang="en-US" sz="1800" baseline="30000" dirty="0"/>
              <a:t>th</a:t>
            </a:r>
            <a:r>
              <a:rPr lang="en-US" sz="1800" dirty="0"/>
              <a:t> (All Day) </a:t>
            </a:r>
          </a:p>
          <a:p>
            <a:pPr marL="0" indent="0" algn="ctr">
              <a:buNone/>
            </a:pPr>
            <a:r>
              <a:rPr lang="en-US" sz="1800" dirty="0"/>
              <a:t>Animal Presentations: March 23</a:t>
            </a:r>
            <a:r>
              <a:rPr lang="en-US" sz="1800" baseline="30000" dirty="0"/>
              <a:t>rd </a:t>
            </a:r>
            <a:r>
              <a:rPr lang="en-US" sz="1800" dirty="0"/>
              <a:t>(1:30-2:30) </a:t>
            </a:r>
          </a:p>
          <a:p>
            <a:pPr marL="0" indent="0" algn="ctr">
              <a:buNone/>
            </a:pPr>
            <a:r>
              <a:rPr lang="en-US" sz="1800" dirty="0"/>
              <a:t>Holy Thursday Retreat:  March 29</a:t>
            </a:r>
            <a:r>
              <a:rPr lang="en-US" sz="1800" baseline="30000" dirty="0"/>
              <a:t>th</a:t>
            </a:r>
            <a:r>
              <a:rPr lang="en-US" sz="1800" dirty="0"/>
              <a:t> (8:00-12:00)</a:t>
            </a:r>
          </a:p>
          <a:p>
            <a:pPr marL="0" indent="0" algn="ctr">
              <a:buNone/>
            </a:pPr>
            <a:r>
              <a:rPr lang="en-US" sz="1800" dirty="0"/>
              <a:t>First Communion: May 5</a:t>
            </a:r>
            <a:r>
              <a:rPr lang="en-US" sz="1800" baseline="30000" dirty="0"/>
              <a:t>th</a:t>
            </a:r>
            <a:r>
              <a:rPr lang="en-US" sz="1800" dirty="0"/>
              <a:t> (5:00pm)</a:t>
            </a:r>
          </a:p>
          <a:p>
            <a:pPr marL="0" indent="0" algn="ctr">
              <a:buNone/>
            </a:pPr>
            <a:r>
              <a:rPr lang="en-US" sz="1800" dirty="0"/>
              <a:t>May Crowning Mass &amp; Tea Party: May 11</a:t>
            </a:r>
            <a:r>
              <a:rPr lang="en-US" sz="1800" baseline="30000" dirty="0"/>
              <a:t>th</a:t>
            </a:r>
            <a:r>
              <a:rPr lang="en-US" sz="1800" dirty="0"/>
              <a:t> (8:00am-11:00am)</a:t>
            </a:r>
          </a:p>
          <a:p>
            <a:pPr marL="0" indent="0" algn="ctr">
              <a:buNone/>
            </a:pPr>
            <a:r>
              <a:rPr lang="en-US" sz="1800" dirty="0"/>
              <a:t>Variety Show: May 25</a:t>
            </a:r>
            <a:r>
              <a:rPr lang="en-US" sz="1800" baseline="30000" dirty="0"/>
              <a:t>th</a:t>
            </a:r>
            <a:r>
              <a:rPr lang="en-US" sz="1800" dirty="0"/>
              <a:t> (10:00am &amp; 1:00pm)</a:t>
            </a:r>
          </a:p>
          <a:p>
            <a:pPr marL="0" indent="0" algn="ctr">
              <a:buNone/>
            </a:pPr>
            <a:r>
              <a:rPr lang="en-US" sz="1800" dirty="0"/>
              <a:t>2</a:t>
            </a:r>
            <a:r>
              <a:rPr lang="en-US" sz="1800" baseline="30000" dirty="0"/>
              <a:t>nd</a:t>
            </a:r>
            <a:r>
              <a:rPr lang="en-US" sz="1800" dirty="0"/>
              <a:t> Grade Talent Show: June 6</a:t>
            </a:r>
            <a:r>
              <a:rPr lang="en-US" sz="1800" baseline="30000" dirty="0"/>
              <a:t>th</a:t>
            </a:r>
            <a:r>
              <a:rPr lang="en-US" sz="1800" dirty="0"/>
              <a:t> (1:30pm-2:30pm) </a:t>
            </a:r>
          </a:p>
          <a:p>
            <a:pPr marL="0" indent="0" algn="ctr">
              <a:buNone/>
            </a:pPr>
            <a:r>
              <a:rPr lang="en-US" sz="1800" dirty="0"/>
              <a:t>Field Day: </a:t>
            </a:r>
            <a:r>
              <a:rPr lang="en-US" sz="1800"/>
              <a:t>June 11</a:t>
            </a:r>
            <a:r>
              <a:rPr lang="en-US" sz="1800" baseline="30000"/>
              <a:t>th</a:t>
            </a:r>
            <a:r>
              <a:rPr lang="en-US" sz="1800"/>
              <a:t> </a:t>
            </a:r>
            <a:r>
              <a:rPr lang="en-US" sz="1800" dirty="0"/>
              <a:t>(All Day) </a:t>
            </a:r>
          </a:p>
          <a:p>
            <a:pPr marL="0" indent="0" algn="ctr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8001000"/>
            <a:ext cx="65964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All dates are subject to change. Please check weekly newsletters for any updates or changes to the schedule. </a:t>
            </a:r>
          </a:p>
          <a:p>
            <a:pPr algn="ctr"/>
            <a:r>
              <a:rPr lang="en-US" sz="1400" b="1" dirty="0"/>
              <a:t>Thanks, Mrs. Radcliffe</a:t>
            </a:r>
          </a:p>
        </p:txBody>
      </p:sp>
    </p:spTree>
    <p:extLst>
      <p:ext uri="{BB962C8B-B14F-4D97-AF65-F5344CB8AC3E}">
        <p14:creationId xmlns:p14="http://schemas.microsoft.com/office/powerpoint/2010/main" val="2510384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186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 BERKLEY</vt:lpstr>
      <vt:lpstr>Arial</vt:lpstr>
      <vt:lpstr>Calibri</vt:lpstr>
      <vt:lpstr>Office Theme</vt:lpstr>
      <vt:lpstr>2nd Grade Highlights &amp;  Important 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Bethany Williams</dc:creator>
  <cp:lastModifiedBy>Bethany Williams</cp:lastModifiedBy>
  <cp:revision>7</cp:revision>
  <cp:lastPrinted>2017-09-05T20:50:50Z</cp:lastPrinted>
  <dcterms:created xsi:type="dcterms:W3CDTF">2016-08-26T23:32:16Z</dcterms:created>
  <dcterms:modified xsi:type="dcterms:W3CDTF">2017-09-05T21:04:36Z</dcterms:modified>
</cp:coreProperties>
</file>